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FBFEA-3FC3-4B48-8868-2F62B78AB728}" v="3" dt="2021-02-04T11:46:09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539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7C3FBFEA-3FC3-4B48-8868-2F62B78AB728}"/>
    <pc:docChg chg="custSel addSld delSld modSld">
      <pc:chgData name="Thomas Noordeloos" userId="7c446670-7459-44eb-8c93-60d80c060528" providerId="ADAL" clId="{7C3FBFEA-3FC3-4B48-8868-2F62B78AB728}" dt="2021-02-04T11:46:09.198" v="103"/>
      <pc:docMkLst>
        <pc:docMk/>
      </pc:docMkLst>
      <pc:sldChg chg="modSp mod">
        <pc:chgData name="Thomas Noordeloos" userId="7c446670-7459-44eb-8c93-60d80c060528" providerId="ADAL" clId="{7C3FBFEA-3FC3-4B48-8868-2F62B78AB728}" dt="2021-02-04T11:44:48.873" v="102" actId="20577"/>
        <pc:sldMkLst>
          <pc:docMk/>
          <pc:sldMk cId="4270106566" sldId="257"/>
        </pc:sldMkLst>
        <pc:spChg chg="mod">
          <ac:chgData name="Thomas Noordeloos" userId="7c446670-7459-44eb-8c93-60d80c060528" providerId="ADAL" clId="{7C3FBFEA-3FC3-4B48-8868-2F62B78AB728}" dt="2021-02-04T11:44:20.169" v="60" actId="20577"/>
          <ac:spMkLst>
            <pc:docMk/>
            <pc:sldMk cId="4270106566" sldId="257"/>
            <ac:spMk id="2" creationId="{2DA2F6A2-6326-43AC-97B2-6E1A15FABF78}"/>
          </ac:spMkLst>
        </pc:spChg>
        <pc:spChg chg="mod">
          <ac:chgData name="Thomas Noordeloos" userId="7c446670-7459-44eb-8c93-60d80c060528" providerId="ADAL" clId="{7C3FBFEA-3FC3-4B48-8868-2F62B78AB728}" dt="2021-02-04T11:44:48.873" v="102" actId="20577"/>
          <ac:spMkLst>
            <pc:docMk/>
            <pc:sldMk cId="4270106566" sldId="257"/>
            <ac:spMk id="3" creationId="{7A60AFB7-6C62-416D-A2B5-36CEBB3DCECF}"/>
          </ac:spMkLst>
        </pc:spChg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3541114993" sldId="258"/>
        </pc:sldMkLst>
      </pc:sldChg>
      <pc:sldChg chg="addSp delSp modSp new mod modNotesTx">
        <pc:chgData name="Thomas Noordeloos" userId="7c446670-7459-44eb-8c93-60d80c060528" providerId="ADAL" clId="{7C3FBFEA-3FC3-4B48-8868-2F62B78AB728}" dt="2021-02-04T11:43:23.513" v="28"/>
        <pc:sldMkLst>
          <pc:docMk/>
          <pc:sldMk cId="3880991390" sldId="258"/>
        </pc:sldMkLst>
        <pc:spChg chg="mod">
          <ac:chgData name="Thomas Noordeloos" userId="7c446670-7459-44eb-8c93-60d80c060528" providerId="ADAL" clId="{7C3FBFEA-3FC3-4B48-8868-2F62B78AB728}" dt="2021-02-04T11:42:08.049" v="23" actId="20577"/>
          <ac:spMkLst>
            <pc:docMk/>
            <pc:sldMk cId="3880991390" sldId="258"/>
            <ac:spMk id="2" creationId="{0588AD47-1F3E-4D87-B69B-5FA58067C1A3}"/>
          </ac:spMkLst>
        </pc:spChg>
        <pc:spChg chg="del">
          <ac:chgData name="Thomas Noordeloos" userId="7c446670-7459-44eb-8c93-60d80c060528" providerId="ADAL" clId="{7C3FBFEA-3FC3-4B48-8868-2F62B78AB728}" dt="2021-02-03T13:33:18.985" v="2" actId="478"/>
          <ac:spMkLst>
            <pc:docMk/>
            <pc:sldMk cId="3880991390" sldId="258"/>
            <ac:spMk id="3" creationId="{9CE14697-9AC7-48D0-9635-73751F78DCB2}"/>
          </ac:spMkLst>
        </pc:spChg>
        <pc:spChg chg="add del mod">
          <ac:chgData name="Thomas Noordeloos" userId="7c446670-7459-44eb-8c93-60d80c060528" providerId="ADAL" clId="{7C3FBFEA-3FC3-4B48-8868-2F62B78AB728}" dt="2021-02-04T11:43:23.513" v="28"/>
          <ac:spMkLst>
            <pc:docMk/>
            <pc:sldMk cId="3880991390" sldId="258"/>
            <ac:spMk id="5" creationId="{7778D9F1-E2DC-41FB-AA93-752F1158887D}"/>
          </ac:spMkLst>
        </pc:spChg>
        <pc:picChg chg="add mod">
          <ac:chgData name="Thomas Noordeloos" userId="7c446670-7459-44eb-8c93-60d80c060528" providerId="ADAL" clId="{7C3FBFEA-3FC3-4B48-8868-2F62B78AB728}" dt="2021-02-04T11:42:30.008" v="26"/>
          <ac:picMkLst>
            <pc:docMk/>
            <pc:sldMk cId="3880991390" sldId="258"/>
            <ac:picMk id="4" creationId="{F1C72841-6643-40F8-AB96-AF81D9857115}"/>
          </ac:picMkLst>
        </pc:picChg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1007765540" sldId="259"/>
        </pc:sldMkLst>
      </pc:sldChg>
      <pc:sldChg chg="addSp delSp modSp add mod modNotesTx">
        <pc:chgData name="Thomas Noordeloos" userId="7c446670-7459-44eb-8c93-60d80c060528" providerId="ADAL" clId="{7C3FBFEA-3FC3-4B48-8868-2F62B78AB728}" dt="2021-02-04T11:44:11.674" v="54" actId="1076"/>
        <pc:sldMkLst>
          <pc:docMk/>
          <pc:sldMk cId="2898961715" sldId="259"/>
        </pc:sldMkLst>
        <pc:spChg chg="mod">
          <ac:chgData name="Thomas Noordeloos" userId="7c446670-7459-44eb-8c93-60d80c060528" providerId="ADAL" clId="{7C3FBFEA-3FC3-4B48-8868-2F62B78AB728}" dt="2021-02-04T11:44:04.564" v="52" actId="20577"/>
          <ac:spMkLst>
            <pc:docMk/>
            <pc:sldMk cId="2898961715" sldId="259"/>
            <ac:spMk id="2" creationId="{0588AD47-1F3E-4D87-B69B-5FA58067C1A3}"/>
          </ac:spMkLst>
        </pc:spChg>
        <pc:picChg chg="del">
          <ac:chgData name="Thomas Noordeloos" userId="7c446670-7459-44eb-8c93-60d80c060528" providerId="ADAL" clId="{7C3FBFEA-3FC3-4B48-8868-2F62B78AB728}" dt="2021-02-04T11:43:27.637" v="30" actId="478"/>
          <ac:picMkLst>
            <pc:docMk/>
            <pc:sldMk cId="2898961715" sldId="259"/>
            <ac:picMk id="4" creationId="{F1C72841-6643-40F8-AB96-AF81D9857115}"/>
          </ac:picMkLst>
        </pc:picChg>
        <pc:picChg chg="add mod">
          <ac:chgData name="Thomas Noordeloos" userId="7c446670-7459-44eb-8c93-60d80c060528" providerId="ADAL" clId="{7C3FBFEA-3FC3-4B48-8868-2F62B78AB728}" dt="2021-02-04T11:44:11.674" v="54" actId="1076"/>
          <ac:picMkLst>
            <pc:docMk/>
            <pc:sldMk cId="2898961715" sldId="259"/>
            <ac:picMk id="5" creationId="{56B712CC-5736-4D48-8924-089481BE491B}"/>
          </ac:picMkLst>
        </pc:picChg>
      </pc:sldChg>
      <pc:sldChg chg="add">
        <pc:chgData name="Thomas Noordeloos" userId="7c446670-7459-44eb-8c93-60d80c060528" providerId="ADAL" clId="{7C3FBFEA-3FC3-4B48-8868-2F62B78AB728}" dt="2021-02-04T11:46:09.198" v="103"/>
        <pc:sldMkLst>
          <pc:docMk/>
          <pc:sldMk cId="1007765540" sldId="260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1432953147" sldId="260"/>
        </pc:sldMkLst>
      </pc:sldChg>
      <pc:sldChg chg="add">
        <pc:chgData name="Thomas Noordeloos" userId="7c446670-7459-44eb-8c93-60d80c060528" providerId="ADAL" clId="{7C3FBFEA-3FC3-4B48-8868-2F62B78AB728}" dt="2021-02-04T11:46:09.198" v="103"/>
        <pc:sldMkLst>
          <pc:docMk/>
          <pc:sldMk cId="1432953147" sldId="261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1827038133" sldId="261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982281756" sldId="262"/>
        </pc:sldMkLst>
      </pc:sldChg>
      <pc:sldChg chg="add">
        <pc:chgData name="Thomas Noordeloos" userId="7c446670-7459-44eb-8c93-60d80c060528" providerId="ADAL" clId="{7C3FBFEA-3FC3-4B48-8868-2F62B78AB728}" dt="2021-02-04T11:46:09.198" v="103"/>
        <pc:sldMkLst>
          <pc:docMk/>
          <pc:sldMk cId="1827038133" sldId="262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1141210" sldId="263"/>
        </pc:sldMkLst>
      </pc:sldChg>
      <pc:sldChg chg="add">
        <pc:chgData name="Thomas Noordeloos" userId="7c446670-7459-44eb-8c93-60d80c060528" providerId="ADAL" clId="{7C3FBFEA-3FC3-4B48-8868-2F62B78AB728}" dt="2021-02-04T11:46:09.198" v="103"/>
        <pc:sldMkLst>
          <pc:docMk/>
          <pc:sldMk cId="982281756" sldId="263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929785682" sldId="264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209964869" sldId="265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554439829" sldId="266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2283314783" sldId="267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2257746498" sldId="268"/>
        </pc:sldMkLst>
      </pc:sldChg>
      <pc:sldChg chg="del">
        <pc:chgData name="Thomas Noordeloos" userId="7c446670-7459-44eb-8c93-60d80c060528" providerId="ADAL" clId="{7C3FBFEA-3FC3-4B48-8868-2F62B78AB728}" dt="2021-02-03T13:33:10.773" v="0" actId="47"/>
        <pc:sldMkLst>
          <pc:docMk/>
          <pc:sldMk cId="472781824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4-2-2021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4-2-2021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https://www.groenpact.nl/groen-in-actie/studenten-groen-onderwijs-gezocht-voor-jongerenpanel-groenpact-manifestatie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0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https://www.studiekeuzelab.nl/?gclid=EAIaIQobChMI7eSip6Oq7QIViKZ3Ch0QegsOEAAYASAAEgInDvD_BwE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52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enpact.nl/groen-in-actie/studenten-groen-onderwijs-gezocht-voor-jongerenpanel-groenpact-manifestat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ekeuzelab.nl/?gclid=EAIaIQobChMI7eSip6Oq7QIViKZ3Ch0QegsOEAAYASAAEgInDvD_Bw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4868-659A-481B-A748-9B1F00F50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8996"/>
          </a:xfrm>
        </p:spPr>
        <p:txBody>
          <a:bodyPr/>
          <a:lstStyle/>
          <a:p>
            <a:r>
              <a:rPr lang="nl-NL" dirty="0"/>
              <a:t>Leren &amp; ontwikkelen (L&amp;O)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E9E6D6B-6CF3-4039-A231-2C51D94D2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8457"/>
            <a:ext cx="9144000" cy="1655762"/>
          </a:xfrm>
        </p:spPr>
        <p:txBody>
          <a:bodyPr/>
          <a:lstStyle/>
          <a:p>
            <a:r>
              <a:rPr lang="nl-NL" dirty="0"/>
              <a:t>Leerjaar 2 - Periode 3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2F6A2-6326-43AC-97B2-6E1A15FA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0AFB7-6C62-416D-A2B5-36CEBB3D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Groen Pact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Studiekeuzelab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IBM - deel 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8AD47-1F3E-4D87-B69B-5FA58067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 Pact</a:t>
            </a:r>
          </a:p>
        </p:txBody>
      </p:sp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F1C72841-6643-40F8-AB96-AF81D985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7183"/>
            <a:ext cx="12192000" cy="42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9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8AD47-1F3E-4D87-B69B-5FA58067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Studiekeuzelab</a:t>
            </a:r>
            <a:endParaRPr lang="nl-NL" dirty="0"/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56B712CC-5736-4D48-8924-089481BE4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322" y="1524525"/>
            <a:ext cx="7783356" cy="44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1740C-F1B2-43A8-ACFE-3D8B68EB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gesprek (a.d.h.v. </a:t>
            </a:r>
            <a:r>
              <a:rPr lang="nl-NL" dirty="0" err="1"/>
              <a:t>Wix</a:t>
            </a:r>
            <a:r>
              <a:rPr lang="nl-NL" dirty="0"/>
              <a:t> portfolio)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15B6F-FE1E-4D5E-A6EF-C414D9EB8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Beoordelingsformulier IBM - </a:t>
            </a:r>
            <a:r>
              <a:rPr lang="nl-NL" i="1" dirty="0"/>
              <a:t>Deel 1 Werkprocessen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B31A1B-FD60-40DB-9612-2605D5078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2" b="63251"/>
          <a:stretch/>
        </p:blipFill>
        <p:spPr>
          <a:xfrm>
            <a:off x="2231625" y="2610035"/>
            <a:ext cx="7728750" cy="31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6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1740C-F1B2-43A8-ACFE-3D8B68EB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gesprek (a.d.h.v. </a:t>
            </a:r>
            <a:r>
              <a:rPr lang="nl-NL" dirty="0" err="1"/>
              <a:t>Wix</a:t>
            </a:r>
            <a:r>
              <a:rPr lang="nl-NL" dirty="0"/>
              <a:t> portfolio)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15B6F-FE1E-4D5E-A6EF-C414D9EB8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Beoordelingsformulier IBM - </a:t>
            </a:r>
            <a:r>
              <a:rPr lang="nl-NL" i="1" dirty="0"/>
              <a:t>Deel 1 Werkprocessen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50000"/>
                  </a:schemeClr>
                </a:solidFill>
              </a:rPr>
              <a:t>Kwalificatiedossier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nl-NL" i="1" dirty="0">
                <a:solidFill>
                  <a:srgbClr val="0070C0"/>
                </a:solidFill>
              </a:rPr>
              <a:t>‘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</a:rPr>
              <a:t>Adviseur duurzame leefomgeving’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FD3D11-EA89-40DF-9354-EB603FB2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21" y="2476871"/>
            <a:ext cx="5454943" cy="355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95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1740C-F1B2-43A8-ACFE-3D8B68EB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gesprek (a.d.h.v. </a:t>
            </a:r>
            <a:r>
              <a:rPr lang="nl-NL" dirty="0" err="1"/>
              <a:t>Wix</a:t>
            </a:r>
            <a:r>
              <a:rPr lang="nl-NL" dirty="0"/>
              <a:t> portfolio)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15B6F-FE1E-4D5E-A6EF-C414D9EB8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Beoordelingsformulier IBM - </a:t>
            </a:r>
            <a:r>
              <a:rPr lang="nl-NL" i="1" dirty="0"/>
              <a:t>Deel 1 Werkprocessen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50000"/>
                  </a:schemeClr>
                </a:solidFill>
              </a:rPr>
              <a:t>Kerntaken en werkprocessen</a:t>
            </a:r>
            <a:endParaRPr lang="nl-NL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12B7571-7D5A-448D-9B48-31718B8D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74" y="2412466"/>
            <a:ext cx="4944928" cy="362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703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1740C-F1B2-43A8-ACFE-3D8B68EB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gesprek (a.d.h.v. </a:t>
            </a:r>
            <a:r>
              <a:rPr lang="nl-NL" dirty="0" err="1"/>
              <a:t>Wix</a:t>
            </a:r>
            <a:r>
              <a:rPr lang="nl-NL" dirty="0"/>
              <a:t> portfolio)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15B6F-FE1E-4D5E-A6EF-C414D9EB8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Beoordelingsformulier IBM - </a:t>
            </a:r>
            <a:r>
              <a:rPr lang="nl-NL" i="1" dirty="0"/>
              <a:t>Deel 1 Werkprocessen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50000"/>
                  </a:schemeClr>
                </a:solidFill>
              </a:rPr>
              <a:t>Examinering 2020-2021</a:t>
            </a:r>
            <a:endParaRPr lang="nl-NL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D35BB5-E630-45B5-8843-ED632A356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774" y="2494626"/>
            <a:ext cx="6702829" cy="360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 descr="Afbeelding met hoelahoep&#10;&#10;Automatisch gegenereerde beschrijving">
            <a:extLst>
              <a:ext uri="{FF2B5EF4-FFF2-40B4-BE49-F238E27FC236}">
                <a16:creationId xmlns:a16="http://schemas.microsoft.com/office/drawing/2014/main" id="{B1D20EC1-3F72-44DF-BABB-34ABD7CBC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37" y="4946816"/>
            <a:ext cx="2481077" cy="11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8175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142</Words>
  <Application>Microsoft Office PowerPoint</Application>
  <PresentationFormat>Breedbeeld</PresentationFormat>
  <Paragraphs>27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Thema1</vt:lpstr>
      <vt:lpstr>Leren &amp; ontwikkelen (L&amp;O)</vt:lpstr>
      <vt:lpstr>Agenda </vt:lpstr>
      <vt:lpstr>Groen Pact</vt:lpstr>
      <vt:lpstr>Studiekeuzelab</vt:lpstr>
      <vt:lpstr>IBM gesprek (a.d.h.v. Wix portfolio)</vt:lpstr>
      <vt:lpstr>IBM gesprek (a.d.h.v. Wix portfolio)</vt:lpstr>
      <vt:lpstr>IBM gesprek (a.d.h.v. Wix portfolio)</vt:lpstr>
      <vt:lpstr>IBM gesprek (a.d.h.v. Wix portfolio)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2020-08-25T13:15:30Z</dcterms:created>
  <dcterms:modified xsi:type="dcterms:W3CDTF">2021-02-04T11:46:42Z</dcterms:modified>
</cp:coreProperties>
</file>